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diagrams/layout1.xml" ContentType="application/vnd.openxmlformats-officedocument.drawingml.diagramLayout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colors1.xml" ContentType="application/vnd.openxmlformats-officedocument.drawingml.diagramColors+xml"/>
  <Override PartName="/ppt/diagrams/quickStyle1.xml" ContentType="application/vnd.openxmlformats-officedocument.drawingml.diagramStyl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type="screen16x9" cy="6858000" cx="12192000"/>
  <p:notesSz cx="6858000" cy="9144000"/>
  <p:defaultTextStyle>
    <a:defPPr>
      <a:defRPr lang="ru-RU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Средний стиль 1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269D01E-BC32-4049-B463-5C60D7B0CCD2}" styleName="Стиль из темы 2 - акцент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Стиль из темы 2 - акцент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362" y="118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tableStyles" Target="tableStyle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/Relationships>
</file>

<file path=ppt/charts/_rels/chart1.xml.rels><?xml version="1.0" encoding="UTF-8" standalone="yes"?>
<Relationships xmlns="http://schemas.openxmlformats.org/package/2006/relationships"><Relationship Id="rId1" Type="http://schemas.openxmlformats.org/officeDocument/2006/relationships/oleObject" Target="&#1050;&#1085;&#1080;&#1075;&#1072;1" TargetMode="External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Завдання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scatterChart>
        <c:scatterStyle val="smoothMarker"/>
        <c:varyColors val="0"/>
        <c:ser>
          <c:idx val="1"/>
          <c:order val="0"/>
          <c:spPr>
            <a:ln w="28575" cap="rnd">
              <a:solidFill>
                <a:schemeClr val="lt1">
                  <a:alpha val="50000"/>
                </a:schemeClr>
              </a:solidFill>
              <a:round/>
            </a:ln>
            <a:effectLst>
              <a:outerShdw dist="25400" dir="2700000" algn="tl" rotWithShape="0">
                <a:schemeClr val="accent2"/>
              </a:outerShdw>
            </a:effectLst>
          </c:spPr>
          <c:marker>
            <c:symbol val="circle"/>
            <c:size val="6"/>
            <c:spPr>
              <a:solidFill>
                <a:schemeClr val="accent2"/>
              </a:solidFill>
              <a:ln w="22225">
                <a:solidFill>
                  <a:schemeClr val="lt1"/>
                </a:solidFill>
                <a:round/>
              </a:ln>
              <a:effectLst/>
            </c:spPr>
          </c:marker>
          <c:xVal>
            <c:numRef>
              <c:f>Лист1!$E$3:$E$5</c:f>
              <c:numCache>
                <c:formatCode>General</c:formatCode>
                <c:ptCount val="3"/>
                <c:pt idx="0">
                  <c:v>-6.0</c:v>
                </c:pt>
                <c:pt idx="1">
                  <c:v>7.0</c:v>
                </c:pt>
              </c:numCache>
            </c:numRef>
          </c:xVal>
          <c:yVal>
            <c:numRef>
              <c:f>Лист1!$F$3:$F$5</c:f>
              <c:numCache>
                <c:formatCode>General</c:formatCode>
                <c:ptCount val="3"/>
                <c:pt idx="0">
                  <c:v>6.0</c:v>
                </c:pt>
                <c:pt idx="1">
                  <c:v>0.0</c:v>
                </c:pt>
              </c:numCache>
            </c:numRef>
          </c:yVal>
          <c:smooth val="1"/>
        </c:ser>
        <c:ser>
          <c:idx val="0"/>
          <c:order val="1"/>
          <c:tx>
            <c:strRef>
              <c:f>Лист1!$D$2</c:f>
              <c:strCache>
                <c:ptCount val="1"/>
                <c:pt idx="0">
                  <c:v>Tasks</c:v>
                </c:pt>
              </c:strCache>
            </c:strRef>
          </c:tx>
          <c:spPr>
            <a:ln w="28575" cap="rnd">
              <a:solidFill>
                <a:schemeClr val="lt1">
                  <a:alpha val="50000"/>
                </a:schemeClr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circle"/>
            <c:size val="6"/>
            <c:spPr>
              <a:solidFill>
                <a:schemeClr val="accent1"/>
              </a:solidFill>
              <a:ln w="22225">
                <a:solidFill>
                  <a:schemeClr val="lt1"/>
                </a:solidFill>
                <a:round/>
              </a:ln>
              <a:effectLst/>
            </c:spPr>
          </c:marker>
          <c:xVal>
            <c:numRef>
              <c:f>Лист1!$C$3:$C$7</c:f>
              <c:numCache>
                <c:formatCode>General</c:formatCode>
                <c:ptCount val="5"/>
                <c:pt idx="0">
                  <c:v>-6.0</c:v>
                </c:pt>
                <c:pt idx="1">
                  <c:v>0.0</c:v>
                </c:pt>
                <c:pt idx="2">
                  <c:v>4.0</c:v>
                </c:pt>
                <c:pt idx="3">
                  <c:v>6.0</c:v>
                </c:pt>
                <c:pt idx="4">
                  <c:v>7.0</c:v>
                </c:pt>
              </c:numCache>
            </c:numRef>
          </c:xVal>
          <c:yVal>
            <c:numRef>
              <c:f>Лист1!$D$3:$D$7</c:f>
              <c:numCache>
                <c:formatCode>General</c:formatCode>
                <c:ptCount val="5"/>
                <c:pt idx="0">
                  <c:v>6.0</c:v>
                </c:pt>
                <c:pt idx="1">
                  <c:v>4.0</c:v>
                </c:pt>
                <c:pt idx="2">
                  <c:v>3.0</c:v>
                </c:pt>
                <c:pt idx="3">
                  <c:v>2.0</c:v>
                </c:pt>
                <c:pt idx="4">
                  <c:v>0.0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0626952"/>
        <c:axId val="440628520"/>
      </c:scatterChart>
      <c:valAx>
        <c:axId val="4406269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Days</a:t>
                </a:r>
                <a:endParaRPr lang="ru-RU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alpha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40628520"/>
        <c:crosses val="autoZero"/>
        <c:crossBetween val="midCat"/>
      </c:valAx>
      <c:valAx>
        <c:axId val="440628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Tasks</a:t>
                </a:r>
                <a:endParaRPr lang="ru-RU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406269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7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>
            <a:alpha val="25000"/>
          </a:schemeClr>
        </a:solidFill>
        <a:round/>
      </a:ln>
    </cs:spPr>
    <cs:defRPr sz="900" b="0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>
                <a:alpha val="60000"/>
              </a:schemeClr>
            </a:gs>
            <a:gs pos="79000">
              <a:schemeClr val="phClr"/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96F57D-5DA2-42AE-9123-B2C9A2817357}" type="doc">
      <dgm:prSet loTypeId="urn:microsoft.com/office/officeart/2005/8/layout/vList2" loCatId="list" qsTypeId="urn:microsoft.com/office/officeart/2005/8/quickstyle/3d3" qsCatId="3D" csTypeId="urn:microsoft.com/office/officeart/2005/8/colors/colorful4" csCatId="colorful" phldr="1"/>
      <dgm:spPr/>
      <dgm:t>
        <a:bodyPr/>
        <a:lstStyle/>
        <a:p>
          <a:endParaRPr lang="ru-RU"/>
        </a:p>
      </dgm:t>
    </dgm:pt>
    <dgm:pt modelId="{9ABBF67A-86C6-4B73-99A5-50B6E423798D}">
      <dgm:prSet phldrT="[Текст]"/>
      <dgm:spPr/>
      <dgm:t>
        <a:bodyPr/>
        <a:lstStyle/>
        <a:p>
          <a:r>
            <a:rPr lang="en-US" dirty="0" smtClean="0"/>
            <a:t>Product Owner</a:t>
          </a:r>
          <a:endParaRPr lang="ru-RU" dirty="0"/>
        </a:p>
      </dgm:t>
    </dgm:pt>
    <dgm:pt modelId="{B3818D44-CAEB-4AE5-9CE3-C893AFF4FF8E}" type="parTrans" cxnId="{F8618102-74E7-4395-A2B6-5309B0B9C6DE}">
      <dgm:prSet/>
      <dgm:spPr/>
      <dgm:t>
        <a:bodyPr/>
        <a:lstStyle/>
        <a:p>
          <a:endParaRPr lang="ru-RU"/>
        </a:p>
      </dgm:t>
    </dgm:pt>
    <dgm:pt modelId="{05402015-6684-466A-B404-35FB15D12330}" type="sibTrans" cxnId="{F8618102-74E7-4395-A2B6-5309B0B9C6DE}">
      <dgm:prSet/>
      <dgm:spPr/>
      <dgm:t>
        <a:bodyPr/>
        <a:lstStyle/>
        <a:p>
          <a:endParaRPr lang="ru-RU"/>
        </a:p>
      </dgm:t>
    </dgm:pt>
    <dgm:pt modelId="{34E5C7A3-E95D-4C16-BA77-9076BBCFFB27}">
      <dgm:prSet phldrT="[Текст]"/>
      <dgm:spPr/>
      <dgm:t>
        <a:bodyPr/>
        <a:lstStyle/>
        <a:p>
          <a:r>
            <a:rPr lang="ru-RU" dirty="0" err="1" smtClean="0"/>
            <a:t>Толмачов</a:t>
          </a:r>
          <a:r>
            <a:rPr lang="ru-RU" dirty="0" smtClean="0"/>
            <a:t/>
          </a:r>
          <a:r>
            <a:rPr lang="ru-RU" dirty="0" err="1" smtClean="0"/>
            <a:t>Євгеній</a:t>
          </a:r>
          <a:endParaRPr lang="ru-RU" dirty="0"/>
        </a:p>
      </dgm:t>
    </dgm:pt>
    <dgm:pt modelId="{A38EBD34-FA35-4DDE-B81F-B56AA95033A8}" type="parTrans" cxnId="{E76DC3DB-6757-4867-ACF0-FD7E7BB3F66A}">
      <dgm:prSet/>
      <dgm:spPr/>
      <dgm:t>
        <a:bodyPr/>
        <a:lstStyle/>
        <a:p>
          <a:endParaRPr lang="ru-RU"/>
        </a:p>
      </dgm:t>
    </dgm:pt>
    <dgm:pt modelId="{F8386194-BFDD-4A24-BF11-FD2F2832CDDF}" type="sibTrans" cxnId="{E76DC3DB-6757-4867-ACF0-FD7E7BB3F66A}">
      <dgm:prSet/>
      <dgm:spPr/>
      <dgm:t>
        <a:bodyPr/>
        <a:lstStyle/>
        <a:p>
          <a:endParaRPr lang="ru-RU"/>
        </a:p>
      </dgm:t>
    </dgm:pt>
    <dgm:pt modelId="{3F376CD0-350D-4F77-9767-F9A26793F1A4}">
      <dgm:prSet phldrT="[Текст]"/>
      <dgm:spPr/>
      <dgm:t>
        <a:bodyPr/>
        <a:lstStyle/>
        <a:p>
          <a:r>
            <a:rPr lang="en-US" dirty="0" smtClean="0"/>
            <a:t>Scrum Master</a:t>
          </a:r>
          <a:endParaRPr lang="ru-RU" dirty="0"/>
        </a:p>
      </dgm:t>
    </dgm:pt>
    <dgm:pt modelId="{D469ECB3-A440-4248-AB0D-20F0ACA3F774}" type="parTrans" cxnId="{C8B4D1D9-964F-4121-A31F-A8282DE3A60C}">
      <dgm:prSet/>
      <dgm:spPr/>
      <dgm:t>
        <a:bodyPr/>
        <a:lstStyle/>
        <a:p>
          <a:endParaRPr lang="ru-RU"/>
        </a:p>
      </dgm:t>
    </dgm:pt>
    <dgm:pt modelId="{2839BDE4-BAAA-46DA-A3C9-7C15AB301FD9}" type="sibTrans" cxnId="{C8B4D1D9-964F-4121-A31F-A8282DE3A60C}">
      <dgm:prSet/>
      <dgm:spPr/>
      <dgm:t>
        <a:bodyPr/>
        <a:lstStyle/>
        <a:p>
          <a:endParaRPr lang="ru-RU"/>
        </a:p>
      </dgm:t>
    </dgm:pt>
    <dgm:pt modelId="{BFAB9B23-D4AE-4BD7-A413-509D9C18D3C0}">
      <dgm:prSet phldrT="[Текст]"/>
      <dgm:spPr/>
      <dgm:t>
        <a:bodyPr/>
        <a:lstStyle/>
        <a:p>
          <a:r>
            <a:rPr lang="ru-RU" dirty="0" err="1" smtClean="0"/>
            <a:t>Толмачов</a:t>
          </a:r>
          <a:r>
            <a:rPr lang="ru-RU" dirty="0" smtClean="0"/>
            <a:t/>
          </a:r>
          <a:r>
            <a:rPr lang="ru-RU" dirty="0" err="1" smtClean="0"/>
            <a:t>Євгеній</a:t>
          </a:r>
          <a:endParaRPr lang="ru-RU" dirty="0"/>
        </a:p>
      </dgm:t>
    </dgm:pt>
    <dgm:pt modelId="{E9F6356F-F857-4C34-8923-F731C159CA6F}" type="parTrans" cxnId="{CE3EEB2A-293B-41A4-B1F8-767BAEFBD012}">
      <dgm:prSet/>
      <dgm:spPr/>
      <dgm:t>
        <a:bodyPr/>
        <a:lstStyle/>
        <a:p>
          <a:endParaRPr lang="ru-RU"/>
        </a:p>
      </dgm:t>
    </dgm:pt>
    <dgm:pt modelId="{3E1C00F6-5F49-4ED9-B516-236E2573BE21}" type="sibTrans" cxnId="{CE3EEB2A-293B-41A4-B1F8-767BAEFBD012}">
      <dgm:prSet/>
      <dgm:spPr/>
      <dgm:t>
        <a:bodyPr/>
        <a:lstStyle/>
        <a:p>
          <a:endParaRPr lang="ru-RU"/>
        </a:p>
      </dgm:t>
    </dgm:pt>
    <dgm:pt modelId="{6457CF5D-FB73-4DE8-BB07-467ACFFFC8A3}">
      <dgm:prSet phldrT="[Текст]"/>
      <dgm:spPr/>
      <dgm:t>
        <a:bodyPr/>
        <a:lstStyle/>
        <a:p>
          <a:r>
            <a:rPr lang="uk-UA" dirty="0" smtClean="0"/>
            <a:t>Литвиненко Юлія</a:t>
          </a:r>
          <a:endParaRPr lang="ru-RU" dirty="0"/>
        </a:p>
      </dgm:t>
    </dgm:pt>
    <dgm:pt modelId="{F5E11D11-7BD8-4FD1-A7CB-62D3A4C3EFA6}" type="parTrans" cxnId="{1EA9A2F8-057B-441D-9332-F49D95568046}">
      <dgm:prSet/>
      <dgm:spPr/>
      <dgm:t>
        <a:bodyPr/>
        <a:lstStyle/>
        <a:p>
          <a:endParaRPr lang="ru-RU"/>
        </a:p>
      </dgm:t>
    </dgm:pt>
    <dgm:pt modelId="{BA40E772-5627-4270-B81D-303A251E270B}" type="sibTrans" cxnId="{1EA9A2F8-057B-441D-9332-F49D95568046}">
      <dgm:prSet/>
      <dgm:spPr/>
      <dgm:t>
        <a:bodyPr/>
        <a:lstStyle/>
        <a:p>
          <a:endParaRPr lang="ru-RU"/>
        </a:p>
      </dgm:t>
    </dgm:pt>
    <dgm:pt modelId="{D1F16C84-A5AB-446F-BEBC-4BB2A82F6867}">
      <dgm:prSet phldrT="[Текст]"/>
      <dgm:spPr/>
      <dgm:t>
        <a:bodyPr/>
        <a:lstStyle/>
        <a:p>
          <a:r>
            <a:rPr lang="en-US" dirty="0" smtClean="0"/>
            <a:t>Team</a:t>
          </a:r>
          <a:endParaRPr lang="ru-RU" dirty="0"/>
        </a:p>
      </dgm:t>
    </dgm:pt>
    <dgm:pt modelId="{7291C728-AB60-4322-9609-D0F98569F3DC}" type="parTrans" cxnId="{C853439B-7C05-4666-8175-DCDE073D342B}">
      <dgm:prSet/>
      <dgm:spPr/>
      <dgm:t>
        <a:bodyPr/>
        <a:lstStyle/>
        <a:p>
          <a:endParaRPr lang="ru-RU"/>
        </a:p>
      </dgm:t>
    </dgm:pt>
    <dgm:pt modelId="{056588CB-8B6D-4A67-AA6E-0D22E64409FB}" type="sibTrans" cxnId="{C853439B-7C05-4666-8175-DCDE073D342B}">
      <dgm:prSet/>
      <dgm:spPr/>
      <dgm:t>
        <a:bodyPr/>
        <a:lstStyle/>
        <a:p>
          <a:endParaRPr lang="ru-RU"/>
        </a:p>
      </dgm:t>
    </dgm:pt>
    <dgm:pt modelId="{82D83C69-DAD0-4436-8156-65D3A5DED9EB}">
      <dgm:prSet phldrT="[Текст]"/>
      <dgm:spPr/>
      <dgm:t>
        <a:bodyPr/>
        <a:lstStyle/>
        <a:p>
          <a:r>
            <a:rPr lang="ru-RU" smtClean="0"/>
            <a:t>Толмачов Євгеній</a:t>
          </a:r>
          <a:endParaRPr lang="ru-RU" dirty="0"/>
        </a:p>
      </dgm:t>
    </dgm:pt>
    <dgm:pt modelId="{D93354AB-116C-4C3B-818E-BBEDFE41B311}" type="parTrans" cxnId="{CD04D8E4-4711-4CF5-8C5F-03FD37836DBB}">
      <dgm:prSet/>
      <dgm:spPr/>
      <dgm:t>
        <a:bodyPr/>
        <a:lstStyle/>
        <a:p>
          <a:endParaRPr lang="ru-RU"/>
        </a:p>
      </dgm:t>
    </dgm:pt>
    <dgm:pt modelId="{E3C5372C-2984-46AA-BB91-E31D26755945}" type="sibTrans" cxnId="{CD04D8E4-4711-4CF5-8C5F-03FD37836DBB}">
      <dgm:prSet/>
      <dgm:spPr/>
      <dgm:t>
        <a:bodyPr/>
        <a:lstStyle/>
        <a:p>
          <a:endParaRPr lang="ru-RU"/>
        </a:p>
      </dgm:t>
    </dgm:pt>
    <dgm:pt modelId="{CA894293-7EAD-449D-ADF8-13542DD02748}">
      <dgm:prSet phldrT="[Текст]"/>
      <dgm:spPr/>
      <dgm:t>
        <a:bodyPr/>
        <a:lstStyle/>
        <a:p>
          <a:r>
            <a:rPr lang="uk-UA" dirty="0" smtClean="0"/>
            <a:t>Литвиненко Юлія</a:t>
          </a:r>
          <a:endParaRPr lang="ru-RU" dirty="0"/>
        </a:p>
      </dgm:t>
    </dgm:pt>
    <dgm:pt modelId="{4C35D608-30D7-4AC2-836C-09073A5404E2}" type="parTrans" cxnId="{DC62730D-4219-4788-AD14-D52B0FDC1853}">
      <dgm:prSet/>
      <dgm:spPr/>
      <dgm:t>
        <a:bodyPr/>
        <a:lstStyle/>
        <a:p>
          <a:endParaRPr lang="ru-RU"/>
        </a:p>
      </dgm:t>
    </dgm:pt>
    <dgm:pt modelId="{EB0FECD4-1773-495F-BEC7-5248032E3B2C}" type="sibTrans" cxnId="{DC62730D-4219-4788-AD14-D52B0FDC1853}">
      <dgm:prSet/>
      <dgm:spPr/>
      <dgm:t>
        <a:bodyPr/>
        <a:lstStyle/>
        <a:p>
          <a:endParaRPr lang="ru-RU"/>
        </a:p>
      </dgm:t>
    </dgm:pt>
    <dgm:pt modelId="{F352C59B-4BF5-4108-9DA0-C4C46F5FC2D5}">
      <dgm:prSet phldrT="[Текст]"/>
      <dgm:spPr/>
      <dgm:t>
        <a:bodyPr/>
        <a:lstStyle/>
        <a:p>
          <a:r>
            <a:rPr lang="ru-RU" dirty="0" smtClean="0"/>
            <a:t>*Мешает*</a:t>
          </a:r>
          <a:endParaRPr lang="ru-RU" dirty="0"/>
        </a:p>
      </dgm:t>
    </dgm:pt>
    <dgm:pt modelId="{4A3C7415-5C29-4F9A-B180-9CE93F4B88A1}" type="parTrans" cxnId="{754E11E7-A6D5-49A9-96BC-CF9D4F9AC4A2}">
      <dgm:prSet/>
      <dgm:spPr/>
      <dgm:t>
        <a:bodyPr/>
        <a:lstStyle/>
        <a:p>
          <a:endParaRPr lang="ru-RU"/>
        </a:p>
      </dgm:t>
    </dgm:pt>
    <dgm:pt modelId="{540B1CD4-203F-49DC-8A0F-C067A0E64218}" type="sibTrans" cxnId="{754E11E7-A6D5-49A9-96BC-CF9D4F9AC4A2}">
      <dgm:prSet/>
      <dgm:spPr/>
      <dgm:t>
        <a:bodyPr/>
        <a:lstStyle/>
        <a:p>
          <a:endParaRPr lang="ru-RU"/>
        </a:p>
      </dgm:t>
    </dgm:pt>
    <dgm:pt modelId="{0C2220FC-31E1-4B75-B0BE-7ACB2095A7CD}">
      <dgm:prSet phldrT="[Текст]"/>
      <dgm:spPr/>
      <dgm:t>
        <a:bodyPr/>
        <a:lstStyle/>
        <a:p>
          <a:r>
            <a:rPr lang="ru-RU" smtClean="0"/>
            <a:t>Толмачов Євгеній</a:t>
          </a:r>
          <a:endParaRPr lang="ru-RU" dirty="0"/>
        </a:p>
      </dgm:t>
    </dgm:pt>
    <dgm:pt modelId="{14F10DD1-094B-489A-952E-CA30801281F6}" type="parTrans" cxnId="{DE896C43-14A4-4A50-A35E-BF8BCB4561FD}">
      <dgm:prSet/>
      <dgm:spPr/>
      <dgm:t>
        <a:bodyPr/>
        <a:lstStyle/>
        <a:p>
          <a:endParaRPr lang="ru-RU"/>
        </a:p>
      </dgm:t>
    </dgm:pt>
    <dgm:pt modelId="{788C9A89-5263-4FBB-B428-B2C484AFA43A}" type="sibTrans" cxnId="{DE896C43-14A4-4A50-A35E-BF8BCB4561FD}">
      <dgm:prSet/>
      <dgm:spPr/>
      <dgm:t>
        <a:bodyPr/>
        <a:lstStyle/>
        <a:p>
          <a:endParaRPr lang="ru-RU"/>
        </a:p>
      </dgm:t>
    </dgm:pt>
    <dgm:pt modelId="{F5C8CD5B-05B3-47D9-B3A0-49D84760F27E}" type="pres">
      <dgm:prSet presAssocID="{5496F57D-5DA2-42AE-9123-B2C9A2817357}" presName="linear" presStyleCnt="0">
        <dgm:presLayoutVars>
          <dgm:animLvl val="lvl"/>
          <dgm:resizeHandles val="exact"/>
        </dgm:presLayoutVars>
      </dgm:prSet>
      <dgm:spPr/>
    </dgm:pt>
    <dgm:pt modelId="{D83F4CDA-D0BD-445E-87BC-B2EC0DEC1BE2}" type="pres">
      <dgm:prSet presAssocID="{9ABBF67A-86C6-4B73-99A5-50B6E423798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3088525-D7A0-4E4C-8433-79A321050A3F}" type="pres">
      <dgm:prSet presAssocID="{9ABBF67A-86C6-4B73-99A5-50B6E423798D}" presName="childText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A7557CF-7E5C-4968-848D-CDF9F43AF5C9}" type="pres">
      <dgm:prSet presAssocID="{3F376CD0-350D-4F77-9767-F9A26793F1A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B232C7B-E4C4-42B5-B6E0-8FF089759CA8}" type="pres">
      <dgm:prSet presAssocID="{3F376CD0-350D-4F77-9767-F9A26793F1A4}" presName="childText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07602EF-B429-4B95-9084-B0B7F2994213}" type="pres">
      <dgm:prSet presAssocID="{D1F16C84-A5AB-446F-BEBC-4BB2A82F6867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3979510-0D8A-4589-89AA-32190488EFC5}" type="pres">
      <dgm:prSet presAssocID="{D1F16C84-A5AB-446F-BEBC-4BB2A82F6867}" presName="childText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6FDBAF7-03C3-432B-B96B-D3DA1215FBF0}" type="pres">
      <dgm:prSet presAssocID="{F352C59B-4BF5-4108-9DA0-C4C46F5FC2D5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7A0997CB-30EE-4EDF-82F9-068D30373580}" type="pres">
      <dgm:prSet presAssocID="{F352C59B-4BF5-4108-9DA0-C4C46F5FC2D5}" presName="childText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853439B-7C05-4666-8175-DCDE073D342B}" srcId="{5496F57D-5DA2-42AE-9123-B2C9A2817357}" destId="{D1F16C84-A5AB-446F-BEBC-4BB2A82F6867}" srcOrd="2" destOrd="0" parTransId="{7291C728-AB60-4322-9609-D0F98569F3DC}" sibTransId="{056588CB-8B6D-4A67-AA6E-0D22E64409FB}"/>
    <dgm:cxn modelId="{19E0A6C5-1741-42E5-9B21-244731885003}" type="presOf" srcId="{3F376CD0-350D-4F77-9767-F9A26793F1A4}" destId="{BA7557CF-7E5C-4968-848D-CDF9F43AF5C9}" srcOrd="0" destOrd="0" presId="urn:microsoft.com/office/officeart/2005/8/layout/vList2"/>
    <dgm:cxn modelId="{754E11E7-A6D5-49A9-96BC-CF9D4F9AC4A2}" srcId="{5496F57D-5DA2-42AE-9123-B2C9A2817357}" destId="{F352C59B-4BF5-4108-9DA0-C4C46F5FC2D5}" srcOrd="3" destOrd="0" parTransId="{4A3C7415-5C29-4F9A-B180-9CE93F4B88A1}" sibTransId="{540B1CD4-203F-49DC-8A0F-C067A0E64218}"/>
    <dgm:cxn modelId="{643AC43C-91EC-4C8F-83FF-8091BAED1114}" type="presOf" srcId="{F352C59B-4BF5-4108-9DA0-C4C46F5FC2D5}" destId="{06FDBAF7-03C3-432B-B96B-D3DA1215FBF0}" srcOrd="0" destOrd="0" presId="urn:microsoft.com/office/officeart/2005/8/layout/vList2"/>
    <dgm:cxn modelId="{DC62730D-4219-4788-AD14-D52B0FDC1853}" srcId="{D1F16C84-A5AB-446F-BEBC-4BB2A82F6867}" destId="{CA894293-7EAD-449D-ADF8-13542DD02748}" srcOrd="1" destOrd="0" parTransId="{4C35D608-30D7-4AC2-836C-09073A5404E2}" sibTransId="{EB0FECD4-1773-495F-BEC7-5248032E3B2C}"/>
    <dgm:cxn modelId="{E76DC3DB-6757-4867-ACF0-FD7E7BB3F66A}" srcId="{9ABBF67A-86C6-4B73-99A5-50B6E423798D}" destId="{34E5C7A3-E95D-4C16-BA77-9076BBCFFB27}" srcOrd="0" destOrd="0" parTransId="{A38EBD34-FA35-4DDE-B81F-B56AA95033A8}" sibTransId="{F8386194-BFDD-4A24-BF11-FD2F2832CDDF}"/>
    <dgm:cxn modelId="{5F7CAC68-12D7-4125-A225-220C97EA3B7E}" type="presOf" srcId="{9ABBF67A-86C6-4B73-99A5-50B6E423798D}" destId="{D83F4CDA-D0BD-445E-87BC-B2EC0DEC1BE2}" srcOrd="0" destOrd="0" presId="urn:microsoft.com/office/officeart/2005/8/layout/vList2"/>
    <dgm:cxn modelId="{22645711-FD58-4854-8047-6CF436EEB63A}" type="presOf" srcId="{34E5C7A3-E95D-4C16-BA77-9076BBCFFB27}" destId="{C3088525-D7A0-4E4C-8433-79A321050A3F}" srcOrd="0" destOrd="0" presId="urn:microsoft.com/office/officeart/2005/8/layout/vList2"/>
    <dgm:cxn modelId="{FBC56A1D-DBDC-4FE0-BBBE-B5E193A246EC}" type="presOf" srcId="{D1F16C84-A5AB-446F-BEBC-4BB2A82F6867}" destId="{807602EF-B429-4B95-9084-B0B7F2994213}" srcOrd="0" destOrd="0" presId="urn:microsoft.com/office/officeart/2005/8/layout/vList2"/>
    <dgm:cxn modelId="{1EA9A2F8-057B-441D-9332-F49D95568046}" srcId="{9ABBF67A-86C6-4B73-99A5-50B6E423798D}" destId="{6457CF5D-FB73-4DE8-BB07-467ACFFFC8A3}" srcOrd="1" destOrd="0" parTransId="{F5E11D11-7BD8-4FD1-A7CB-62D3A4C3EFA6}" sibTransId="{BA40E772-5627-4270-B81D-303A251E270B}"/>
    <dgm:cxn modelId="{9C4B181B-A235-495E-A661-4F8B08A70667}" type="presOf" srcId="{CA894293-7EAD-449D-ADF8-13542DD02748}" destId="{B3979510-0D8A-4589-89AA-32190488EFC5}" srcOrd="0" destOrd="1" presId="urn:microsoft.com/office/officeart/2005/8/layout/vList2"/>
    <dgm:cxn modelId="{34CDB1E5-EE94-4FDC-B81A-24B42BCC84F8}" type="presOf" srcId="{6457CF5D-FB73-4DE8-BB07-467ACFFFC8A3}" destId="{C3088525-D7A0-4E4C-8433-79A321050A3F}" srcOrd="0" destOrd="1" presId="urn:microsoft.com/office/officeart/2005/8/layout/vList2"/>
    <dgm:cxn modelId="{352602D3-5364-4566-A3EA-6BE247A1C1E3}" type="presOf" srcId="{0C2220FC-31E1-4B75-B0BE-7ACB2095A7CD}" destId="{7A0997CB-30EE-4EDF-82F9-068D30373580}" srcOrd="0" destOrd="0" presId="urn:microsoft.com/office/officeart/2005/8/layout/vList2"/>
    <dgm:cxn modelId="{CE3EEB2A-293B-41A4-B1F8-767BAEFBD012}" srcId="{3F376CD0-350D-4F77-9767-F9A26793F1A4}" destId="{BFAB9B23-D4AE-4BD7-A413-509D9C18D3C0}" srcOrd="0" destOrd="0" parTransId="{E9F6356F-F857-4C34-8923-F731C159CA6F}" sibTransId="{3E1C00F6-5F49-4ED9-B516-236E2573BE21}"/>
    <dgm:cxn modelId="{CD04D8E4-4711-4CF5-8C5F-03FD37836DBB}" srcId="{D1F16C84-A5AB-446F-BEBC-4BB2A82F6867}" destId="{82D83C69-DAD0-4436-8156-65D3A5DED9EB}" srcOrd="0" destOrd="0" parTransId="{D93354AB-116C-4C3B-818E-BBEDFE41B311}" sibTransId="{E3C5372C-2984-46AA-BB91-E31D26755945}"/>
    <dgm:cxn modelId="{877801F7-99E8-4E64-8E41-9E04830F77C5}" type="presOf" srcId="{5496F57D-5DA2-42AE-9123-B2C9A2817357}" destId="{F5C8CD5B-05B3-47D9-B3A0-49D84760F27E}" srcOrd="0" destOrd="0" presId="urn:microsoft.com/office/officeart/2005/8/layout/vList2"/>
    <dgm:cxn modelId="{C8B4D1D9-964F-4121-A31F-A8282DE3A60C}" srcId="{5496F57D-5DA2-42AE-9123-B2C9A2817357}" destId="{3F376CD0-350D-4F77-9767-F9A26793F1A4}" srcOrd="1" destOrd="0" parTransId="{D469ECB3-A440-4248-AB0D-20F0ACA3F774}" sibTransId="{2839BDE4-BAAA-46DA-A3C9-7C15AB301FD9}"/>
    <dgm:cxn modelId="{F8618102-74E7-4395-A2B6-5309B0B9C6DE}" srcId="{5496F57D-5DA2-42AE-9123-B2C9A2817357}" destId="{9ABBF67A-86C6-4B73-99A5-50B6E423798D}" srcOrd="0" destOrd="0" parTransId="{B3818D44-CAEB-4AE5-9CE3-C893AFF4FF8E}" sibTransId="{05402015-6684-466A-B404-35FB15D12330}"/>
    <dgm:cxn modelId="{8D53724B-D677-4A2D-A17A-A88370B1644D}" type="presOf" srcId="{82D83C69-DAD0-4436-8156-65D3A5DED9EB}" destId="{B3979510-0D8A-4589-89AA-32190488EFC5}" srcOrd="0" destOrd="0" presId="urn:microsoft.com/office/officeart/2005/8/layout/vList2"/>
    <dgm:cxn modelId="{B6FAF7DA-1BD5-460F-8670-D98B9F754C26}" type="presOf" srcId="{BFAB9B23-D4AE-4BD7-A413-509D9C18D3C0}" destId="{1B232C7B-E4C4-42B5-B6E0-8FF089759CA8}" srcOrd="0" destOrd="0" presId="urn:microsoft.com/office/officeart/2005/8/layout/vList2"/>
    <dgm:cxn modelId="{DE896C43-14A4-4A50-A35E-BF8BCB4561FD}" srcId="{F352C59B-4BF5-4108-9DA0-C4C46F5FC2D5}" destId="{0C2220FC-31E1-4B75-B0BE-7ACB2095A7CD}" srcOrd="0" destOrd="0" parTransId="{14F10DD1-094B-489A-952E-CA30801281F6}" sibTransId="{788C9A89-5263-4FBB-B428-B2C484AFA43A}"/>
    <dgm:cxn modelId="{F346BA48-C7DD-4EB8-9FCD-173713AD71CC}" type="presParOf" srcId="{F5C8CD5B-05B3-47D9-B3A0-49D84760F27E}" destId="{D83F4CDA-D0BD-445E-87BC-B2EC0DEC1BE2}" srcOrd="0" destOrd="0" presId="urn:microsoft.com/office/officeart/2005/8/layout/vList2"/>
    <dgm:cxn modelId="{4105ADB7-0302-49A1-B1B5-CC1A8CE9FBF9}" type="presParOf" srcId="{F5C8CD5B-05B3-47D9-B3A0-49D84760F27E}" destId="{C3088525-D7A0-4E4C-8433-79A321050A3F}" srcOrd="1" destOrd="0" presId="urn:microsoft.com/office/officeart/2005/8/layout/vList2"/>
    <dgm:cxn modelId="{FC62E97E-08D3-40D7-92F0-4516448C2B63}" type="presParOf" srcId="{F5C8CD5B-05B3-47D9-B3A0-49D84760F27E}" destId="{BA7557CF-7E5C-4968-848D-CDF9F43AF5C9}" srcOrd="2" destOrd="0" presId="urn:microsoft.com/office/officeart/2005/8/layout/vList2"/>
    <dgm:cxn modelId="{E4663CB2-1641-4BEB-A6CD-F4007F2A9B88}" type="presParOf" srcId="{F5C8CD5B-05B3-47D9-B3A0-49D84760F27E}" destId="{1B232C7B-E4C4-42B5-B6E0-8FF089759CA8}" srcOrd="3" destOrd="0" presId="urn:microsoft.com/office/officeart/2005/8/layout/vList2"/>
    <dgm:cxn modelId="{C0079031-7CC5-44E0-8BC8-AD4147F6996E}" type="presParOf" srcId="{F5C8CD5B-05B3-47D9-B3A0-49D84760F27E}" destId="{807602EF-B429-4B95-9084-B0B7F2994213}" srcOrd="4" destOrd="0" presId="urn:microsoft.com/office/officeart/2005/8/layout/vList2"/>
    <dgm:cxn modelId="{F9809235-13E9-4FFE-B70E-4C72A8279106}" type="presParOf" srcId="{F5C8CD5B-05B3-47D9-B3A0-49D84760F27E}" destId="{B3979510-0D8A-4589-89AA-32190488EFC5}" srcOrd="5" destOrd="0" presId="urn:microsoft.com/office/officeart/2005/8/layout/vList2"/>
    <dgm:cxn modelId="{D8BBBB39-A114-4F85-98F7-6F4EC9CF94FE}" type="presParOf" srcId="{F5C8CD5B-05B3-47D9-B3A0-49D84760F27E}" destId="{06FDBAF7-03C3-432B-B96B-D3DA1215FBF0}" srcOrd="6" destOrd="0" presId="urn:microsoft.com/office/officeart/2005/8/layout/vList2"/>
    <dgm:cxn modelId="{CEFF8DFA-596E-43EE-B084-7307F799A61A}" type="presParOf" srcId="{F5C8CD5B-05B3-47D9-B3A0-49D84760F27E}" destId="{7A0997CB-30EE-4EDF-82F9-068D30373580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3F4CDA-D0BD-445E-87BC-B2EC0DEC1BE2}">
      <dsp:nvSpPr>
        <dsp:cNvPr id="0" name=""/>
        <dsp:cNvSpPr/>
      </dsp:nvSpPr>
      <dsp:spPr>
        <a:xfrm>
          <a:off x="0" y="45916"/>
          <a:ext cx="4551680" cy="39997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Product Owner</a:t>
          </a:r>
          <a:endParaRPr lang="ru-RU" sz="1700" kern="1200" dirty="0"/>
        </a:p>
      </dsp:txBody>
      <dsp:txXfrm>
        <a:off x="19525" y="65441"/>
        <a:ext cx="4512630" cy="360925"/>
      </dsp:txXfrm>
    </dsp:sp>
    <dsp:sp modelId="{C3088525-D7A0-4E4C-8433-79A321050A3F}">
      <dsp:nvSpPr>
        <dsp:cNvPr id="0" name=""/>
        <dsp:cNvSpPr/>
      </dsp:nvSpPr>
      <dsp:spPr>
        <a:xfrm>
          <a:off x="0" y="445892"/>
          <a:ext cx="4551680" cy="422280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51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ru-RU" sz="1300" kern="1200" dirty="0" err="1" smtClean="0"/>
            <a:t>Толмачов</a:t>
          </a:r>
          <a:r>
            <a:rPr lang="ru-RU" sz="1300" kern="1200" dirty="0" smtClean="0"/>
            <a:t> </a:t>
          </a:r>
          <a:r>
            <a:rPr lang="ru-RU" sz="1300" kern="1200" dirty="0" err="1" smtClean="0"/>
            <a:t>Євгеній</a:t>
          </a:r>
          <a:endParaRPr lang="ru-RU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uk-UA" sz="1300" kern="1200" dirty="0" smtClean="0"/>
            <a:t>Литвиненко Юлія</a:t>
          </a:r>
          <a:endParaRPr lang="ru-RU" sz="1300" kern="1200" dirty="0"/>
        </a:p>
      </dsp:txBody>
      <dsp:txXfrm>
        <a:off x="0" y="445892"/>
        <a:ext cx="4551680" cy="422280"/>
      </dsp:txXfrm>
    </dsp:sp>
    <dsp:sp modelId="{BA7557CF-7E5C-4968-848D-CDF9F43AF5C9}">
      <dsp:nvSpPr>
        <dsp:cNvPr id="0" name=""/>
        <dsp:cNvSpPr/>
      </dsp:nvSpPr>
      <dsp:spPr>
        <a:xfrm>
          <a:off x="0" y="868172"/>
          <a:ext cx="4551680" cy="399975"/>
        </a:xfrm>
        <a:prstGeom prst="roundRect">
          <a:avLst/>
        </a:prstGeom>
        <a:solidFill>
          <a:schemeClr val="accent4">
            <a:hueOff val="3465231"/>
            <a:satOff val="-15989"/>
            <a:lumOff val="588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Scrum Master</a:t>
          </a:r>
          <a:endParaRPr lang="ru-RU" sz="1700" kern="1200" dirty="0"/>
        </a:p>
      </dsp:txBody>
      <dsp:txXfrm>
        <a:off x="19525" y="887697"/>
        <a:ext cx="4512630" cy="360925"/>
      </dsp:txXfrm>
    </dsp:sp>
    <dsp:sp modelId="{1B232C7B-E4C4-42B5-B6E0-8FF089759CA8}">
      <dsp:nvSpPr>
        <dsp:cNvPr id="0" name=""/>
        <dsp:cNvSpPr/>
      </dsp:nvSpPr>
      <dsp:spPr>
        <a:xfrm>
          <a:off x="0" y="1268147"/>
          <a:ext cx="4551680" cy="281520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51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ru-RU" sz="1300" kern="1200" dirty="0" err="1" smtClean="0"/>
            <a:t>Толмачов</a:t>
          </a:r>
          <a:r>
            <a:rPr lang="ru-RU" sz="1300" kern="1200" dirty="0" smtClean="0"/>
            <a:t> </a:t>
          </a:r>
          <a:r>
            <a:rPr lang="ru-RU" sz="1300" kern="1200" dirty="0" err="1" smtClean="0"/>
            <a:t>Євгеній</a:t>
          </a:r>
          <a:endParaRPr lang="ru-RU" sz="1300" kern="1200" dirty="0"/>
        </a:p>
      </dsp:txBody>
      <dsp:txXfrm>
        <a:off x="0" y="1268147"/>
        <a:ext cx="4551680" cy="281520"/>
      </dsp:txXfrm>
    </dsp:sp>
    <dsp:sp modelId="{807602EF-B429-4B95-9084-B0B7F2994213}">
      <dsp:nvSpPr>
        <dsp:cNvPr id="0" name=""/>
        <dsp:cNvSpPr/>
      </dsp:nvSpPr>
      <dsp:spPr>
        <a:xfrm>
          <a:off x="0" y="1549667"/>
          <a:ext cx="4551680" cy="399975"/>
        </a:xfrm>
        <a:prstGeom prst="roundRect">
          <a:avLst/>
        </a:prstGeom>
        <a:solidFill>
          <a:schemeClr val="accent4">
            <a:hueOff val="6930461"/>
            <a:satOff val="-31979"/>
            <a:lumOff val="1177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Team</a:t>
          </a:r>
          <a:endParaRPr lang="ru-RU" sz="1700" kern="1200" dirty="0"/>
        </a:p>
      </dsp:txBody>
      <dsp:txXfrm>
        <a:off x="19525" y="1569192"/>
        <a:ext cx="4512630" cy="360925"/>
      </dsp:txXfrm>
    </dsp:sp>
    <dsp:sp modelId="{B3979510-0D8A-4589-89AA-32190488EFC5}">
      <dsp:nvSpPr>
        <dsp:cNvPr id="0" name=""/>
        <dsp:cNvSpPr/>
      </dsp:nvSpPr>
      <dsp:spPr>
        <a:xfrm>
          <a:off x="0" y="1949642"/>
          <a:ext cx="4551680" cy="422280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51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ru-RU" sz="1300" kern="1200" smtClean="0"/>
            <a:t>Толмачов Євгеній</a:t>
          </a:r>
          <a:endParaRPr lang="ru-RU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uk-UA" sz="1300" kern="1200" dirty="0" smtClean="0"/>
            <a:t>Литвиненко Юлія</a:t>
          </a:r>
          <a:endParaRPr lang="ru-RU" sz="1300" kern="1200" dirty="0"/>
        </a:p>
      </dsp:txBody>
      <dsp:txXfrm>
        <a:off x="0" y="1949642"/>
        <a:ext cx="4551680" cy="422280"/>
      </dsp:txXfrm>
    </dsp:sp>
    <dsp:sp modelId="{06FDBAF7-03C3-432B-B96B-D3DA1215FBF0}">
      <dsp:nvSpPr>
        <dsp:cNvPr id="0" name=""/>
        <dsp:cNvSpPr/>
      </dsp:nvSpPr>
      <dsp:spPr>
        <a:xfrm>
          <a:off x="0" y="2371922"/>
          <a:ext cx="4551680" cy="399975"/>
        </a:xfrm>
        <a:prstGeom prst="roundRect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*Мешает*</a:t>
          </a:r>
          <a:endParaRPr lang="ru-RU" sz="1700" kern="1200" dirty="0"/>
        </a:p>
      </dsp:txBody>
      <dsp:txXfrm>
        <a:off x="19525" y="2391447"/>
        <a:ext cx="4512630" cy="360925"/>
      </dsp:txXfrm>
    </dsp:sp>
    <dsp:sp modelId="{7A0997CB-30EE-4EDF-82F9-068D30373580}">
      <dsp:nvSpPr>
        <dsp:cNvPr id="0" name=""/>
        <dsp:cNvSpPr/>
      </dsp:nvSpPr>
      <dsp:spPr>
        <a:xfrm>
          <a:off x="0" y="2771898"/>
          <a:ext cx="4551680" cy="281520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51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ru-RU" sz="1300" kern="1200" smtClean="0"/>
            <a:t>Толмачов Євгеній</a:t>
          </a:r>
          <a:endParaRPr lang="ru-RU" sz="1300" kern="1200" dirty="0"/>
        </a:p>
      </dsp:txBody>
      <dsp:txXfrm>
        <a:off x="0" y="2771898"/>
        <a:ext cx="4551680" cy="2815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88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type="title">
  <p:cSld name="Титульный слайд"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2097155" name="Picture 15" descr="HD-PanelTitleR1.png"/>
            <p:cNvPicPr>
              <a:picLocks noChangeAspect="1"/>
            </p:cNvPicPr>
            <p:nvPr/>
          </p:nvPicPr>
          <p:blipFill>
            <a:blip xmlns:r="http://schemas.openxmlformats.org/officeDocument/2006/relationships" r:embed="rId1"/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/>
          </p:spPr>
        </p:pic>
        <p:sp>
          <p:nvSpPr>
            <p:cNvPr id="1048582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/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2097156" name="Picture 16" descr="HDRibbonTitle-UniformTrim.png"/>
            <p:cNvPicPr>
              <a:picLocks noChangeAspect="1"/>
            </p:cNvPicPr>
            <p:nvPr/>
          </p:nvPicPr>
          <p:blipFill rotWithShape="1">
            <a:blip xmlns:r="http://schemas.openxmlformats.org/officeDocument/2006/relationships" r:embed="rId2"/>
            <a:srcRect/>
            <a:stretch>
              <a:fillRect/>
            </a:stretch>
          </p:blipFill>
          <p:spPr>
            <a:xfrm>
              <a:off x="-16934" y="3147609"/>
              <a:ext cx="2478024" cy="612648"/>
            </a:xfrm>
            <a:prstGeom prst="rect"/>
          </p:spPr>
        </p:pic>
        <p:pic>
          <p:nvPicPr>
            <p:cNvPr id="2097157" name="Picture 19" descr="HDRibbonTitle-UniformTrim.png"/>
            <p:cNvPicPr>
              <a:picLocks noChangeAspect="1"/>
            </p:cNvPicPr>
            <p:nvPr/>
          </p:nvPicPr>
          <p:blipFill rotWithShape="1">
            <a:blip xmlns:r="http://schemas.openxmlformats.org/officeDocument/2006/relationships" r:embed="rId2"/>
            <a:srcRect/>
            <a:stretch>
              <a:fillRect/>
            </a:stretch>
          </p:blipFill>
          <p:spPr>
            <a:xfrm>
              <a:off x="9736202" y="3147609"/>
              <a:ext cx="2478024" cy="612648"/>
            </a:xfrm>
            <a:prstGeom prst="rect"/>
          </p:spPr>
        </p:pic>
      </p:grpSp>
      <p:sp>
        <p:nvSpPr>
          <p:cNvPr id="1048583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584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algn="ctr" indent="0" marL="0">
              <a:buNone/>
              <a:defRPr sz="2100">
                <a:solidFill>
                  <a:schemeClr val="tx1"/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dirty="0" lang="en-US"/>
          </a:p>
        </p:txBody>
      </p:sp>
      <p:sp>
        <p:nvSpPr>
          <p:cNvPr id="1048585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58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p>
            <a:endParaRPr lang="ru-RU"/>
          </a:p>
        </p:txBody>
      </p:sp>
      <p:sp>
        <p:nvSpPr>
          <p:cNvPr id="104858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  <p:cxnSp>
        <p:nvCxnSpPr>
          <p:cNvPr id="3145728" name="Straight Connector 14"/>
          <p:cNvCxnSpPr>
            <a:cxnSpLocks/>
          </p:cNvCxnSpPr>
          <p:nvPr/>
        </p:nvCxnSpPr>
        <p:spPr>
          <a:xfrm>
            <a:off x="2692399" y="3522131"/>
            <a:ext cx="6815668" cy="0"/>
          </a:xfrm>
          <a:prstGeom prst="line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0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b="0" sz="2400"/>
            </a:lvl1pPr>
          </a:lstStyle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81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r="14460000" dist="381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dirty="0" lang="en-US"/>
          </a:p>
        </p:txBody>
      </p:sp>
      <p:sp>
        <p:nvSpPr>
          <p:cNvPr id="1048682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83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84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8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b="0" cap="none" sz="3200"/>
            </a:lvl1pPr>
          </a:lstStyle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35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algn="ctr" indent="0" marL="0">
              <a:buNone/>
              <a:defRPr sz="2000">
                <a:solidFill>
                  <a:schemeClr val="tx1"/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3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3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  <p:cxnSp>
        <p:nvCxnSpPr>
          <p:cNvPr id="3145735" name="Straight Connector 14"/>
          <p:cNvCxnSpPr>
            <a:cxnSpLocks/>
          </p:cNvCxnSpPr>
          <p:nvPr/>
        </p:nvCxnSpPr>
        <p:spPr>
          <a:xfrm>
            <a:off x="1396169" y="4140199"/>
            <a:ext cx="9407298" cy="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b="0" cap="none" sz="320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27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algn="r" indent="0" marL="0">
              <a:buFontTx/>
              <a:buNone/>
              <a:defRPr sz="2000"/>
            </a:lvl1pPr>
            <a:lvl2pPr indent="0" marL="457200">
              <a:buFontTx/>
              <a:buNone/>
            </a:lvl2pPr>
            <a:lvl3pPr indent="0" marL="914400">
              <a:buFontTx/>
              <a:buNone/>
            </a:lvl3pPr>
            <a:lvl4pPr indent="0" marL="1371600">
              <a:buFontTx/>
              <a:buNone/>
            </a:lvl4pPr>
            <a:lvl5pPr indent="0" marL="1828800">
              <a:buFontTx/>
              <a:buNone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28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algn="ctr" indent="0" marL="0">
              <a:buNone/>
              <a:defRPr sz="2000">
                <a:solidFill>
                  <a:schemeClr val="tx1"/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2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3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3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  <p:sp>
        <p:nvSpPr>
          <p:cNvPr id="1048632" name="TextBox 13"/>
          <p:cNvSpPr txBox="1"/>
          <p:nvPr/>
        </p:nvSpPr>
        <p:spPr>
          <a:xfrm>
            <a:off x="862013" y="879961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p>
            <a:pPr lvl="0"/>
            <a:r>
              <a:rPr dirty="0" sz="8000" lang="en-US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48633" name="TextBox 14"/>
          <p:cNvSpPr txBox="1"/>
          <p:nvPr/>
        </p:nvSpPr>
        <p:spPr>
          <a:xfrm>
            <a:off x="10600267" y="2827870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p>
            <a:pPr algn="r" lvl="0"/>
            <a:r>
              <a:rPr dirty="0" sz="8000" lang="en-US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3145734" name="Straight Connector 18"/>
          <p:cNvCxnSpPr>
            <a:cxnSpLocks/>
          </p:cNvCxnSpPr>
          <p:nvPr/>
        </p:nvCxnSpPr>
        <p:spPr>
          <a:xfrm>
            <a:off x="1396169" y="4140199"/>
            <a:ext cx="9407298" cy="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9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b="0" cap="none" sz="3200"/>
            </a:lvl1pPr>
          </a:lstStyle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40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algn="l" indent="0" marL="0">
              <a:buNone/>
              <a:defRPr sz="2000">
                <a:solidFill>
                  <a:schemeClr val="tx1"/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4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4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4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b="0" cap="none" sz="320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7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algn="l" indent="0" marL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74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algn="l" indent="0" marL="0">
              <a:buNone/>
              <a:defRPr sz="1800">
                <a:solidFill>
                  <a:schemeClr val="tx1"/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7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7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7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  <p:sp>
        <p:nvSpPr>
          <p:cNvPr id="1048678" name="TextBox 11"/>
          <p:cNvSpPr txBox="1"/>
          <p:nvPr/>
        </p:nvSpPr>
        <p:spPr>
          <a:xfrm>
            <a:off x="862013" y="879961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p>
            <a:pPr lvl="0"/>
            <a:r>
              <a:rPr dirty="0" sz="8000" lang="en-US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48679" name="TextBox 12"/>
          <p:cNvSpPr txBox="1"/>
          <p:nvPr/>
        </p:nvSpPr>
        <p:spPr>
          <a:xfrm>
            <a:off x="10600267" y="2599261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p>
            <a:pPr algn="r" lvl="0"/>
            <a:r>
              <a:rPr dirty="0" sz="8000" lang="en-US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3145740" name="Straight Connector 25"/>
          <p:cNvCxnSpPr>
            <a:cxnSpLocks/>
          </p:cNvCxnSpPr>
          <p:nvPr/>
        </p:nvCxnSpPr>
        <p:spPr>
          <a:xfrm>
            <a:off x="1396169" y="3429000"/>
            <a:ext cx="9407298" cy="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anchor="ctr" bIns="45720" lIns="91440" rIns="91440" rtlCol="0" tIns="45720" vert="horz">
            <a:normAutofit/>
          </a:bodyPr>
          <a:lstStyle>
            <a:lvl1pPr>
              <a:defRPr b="0" dirty="0" lang="en-US"/>
            </a:lvl1pPr>
          </a:lstStyle>
          <a:p>
            <a:pPr lvl="0" marL="0"/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0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algn="l" indent="0" marL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04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algn="l" indent="0" marL="0">
              <a:buNone/>
              <a:defRPr sz="1800">
                <a:solidFill>
                  <a:schemeClr val="tx1"/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0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0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0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  <p:cxnSp>
        <p:nvCxnSpPr>
          <p:cNvPr id="3145730" name="Straight Connector 14"/>
          <p:cNvCxnSpPr>
            <a:cxnSpLocks/>
          </p:cNvCxnSpPr>
          <p:nvPr/>
        </p:nvCxnSpPr>
        <p:spPr>
          <a:xfrm>
            <a:off x="1396169" y="3429000"/>
            <a:ext cx="9407298" cy="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Заголовок и вертикальный текст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/>
          </a:lstStyle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22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anchor="t" vert="eaVert"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dirty="0" lang="en-US"/>
          </a:p>
        </p:txBody>
      </p:sp>
      <p:sp>
        <p:nvSpPr>
          <p:cNvPr id="104862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2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2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  <p:cxnSp>
        <p:nvCxnSpPr>
          <p:cNvPr id="3145733" name="Straight Connector 13"/>
          <p:cNvCxnSpPr>
            <a:cxnSpLocks/>
          </p:cNvCxnSpPr>
          <p:nvPr/>
        </p:nvCxnSpPr>
        <p:spPr>
          <a:xfrm>
            <a:off x="1396169" y="2421466"/>
            <a:ext cx="9407298" cy="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Вертикальный заголовок и текст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09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anchor="t" vert="eaVert"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dirty="0" lang="en-US"/>
          </a:p>
        </p:txBody>
      </p:sp>
      <p:sp>
        <p:nvSpPr>
          <p:cNvPr id="10486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  <p:cxnSp>
        <p:nvCxnSpPr>
          <p:cNvPr id="3145731" name="Straight Connector 13"/>
          <p:cNvCxnSpPr>
            <a:cxnSpLocks/>
          </p:cNvCxnSpPr>
          <p:nvPr/>
        </p:nvCxnSpPr>
        <p:spPr>
          <a:xfrm>
            <a:off x="8863890" y="990600"/>
            <a:ext cx="0" cy="487680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Заголовок и объект"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39" name="Straight Connector 6"/>
          <p:cNvCxnSpPr>
            <a:cxnSpLocks/>
          </p:cNvCxnSpPr>
          <p:nvPr/>
        </p:nvCxnSpPr>
        <p:spPr>
          <a:xfrm>
            <a:off x="1396169" y="2421466"/>
            <a:ext cx="9407298" cy="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6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62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dirty="0" lang="en-US"/>
          </a:p>
        </p:txBody>
      </p:sp>
      <p:sp>
        <p:nvSpPr>
          <p:cNvPr id="104866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6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Заголовок раздела"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b="0" cap="none" sz="4400"/>
            </a:lvl1pPr>
          </a:lstStyle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45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algn="ctr" indent="0" marL="0">
              <a:buNone/>
              <a:defRPr sz="2400">
                <a:solidFill>
                  <a:schemeClr val="tx1"/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4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4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4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  <p:cxnSp>
        <p:nvCxnSpPr>
          <p:cNvPr id="3145736" name="Straight Connector 15"/>
          <p:cNvCxnSpPr>
            <a:cxnSpLocks/>
          </p:cNvCxnSpPr>
          <p:nvPr/>
        </p:nvCxnSpPr>
        <p:spPr>
          <a:xfrm>
            <a:off x="2012723" y="3710585"/>
            <a:ext cx="8163380" cy="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Два объекта"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38" name="Straight Connector 7"/>
          <p:cNvCxnSpPr>
            <a:cxnSpLocks/>
          </p:cNvCxnSpPr>
          <p:nvPr/>
        </p:nvCxnSpPr>
        <p:spPr>
          <a:xfrm>
            <a:off x="1396169" y="2421466"/>
            <a:ext cx="9407298" cy="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5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56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dirty="0" lang="en-US"/>
          </a:p>
        </p:txBody>
      </p:sp>
      <p:sp>
        <p:nvSpPr>
          <p:cNvPr id="1048657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dirty="0" lang="en-US"/>
          </a:p>
        </p:txBody>
      </p:sp>
      <p:sp>
        <p:nvSpPr>
          <p:cNvPr id="104865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5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6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Сравнение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14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indent="0" marL="0">
              <a:spcBef>
                <a:spcPts val="672"/>
              </a:spcBef>
              <a:spcAft>
                <a:spcPts val="600"/>
              </a:spcAft>
              <a:buNone/>
              <a:defRPr b="0" sz="28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15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dirty="0" lang="en-US"/>
          </a:p>
        </p:txBody>
      </p:sp>
      <p:sp>
        <p:nvSpPr>
          <p:cNvPr id="104861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indent="0" marL="0">
              <a:spcBef>
                <a:spcPts val="672"/>
              </a:spcBef>
              <a:spcAft>
                <a:spcPts val="600"/>
              </a:spcAft>
              <a:buNone/>
              <a:defRPr b="0" sz="28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17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dirty="0" lang="en-US"/>
          </a:p>
        </p:txBody>
      </p:sp>
      <p:sp>
        <p:nvSpPr>
          <p:cNvPr id="104861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19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20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  <p:cxnSp>
        <p:nvCxnSpPr>
          <p:cNvPr id="3145732" name="Straight Connector 17"/>
          <p:cNvCxnSpPr>
            <a:cxnSpLocks/>
          </p:cNvCxnSpPr>
          <p:nvPr/>
        </p:nvCxnSpPr>
        <p:spPr>
          <a:xfrm>
            <a:off x="1396169" y="2421466"/>
            <a:ext cx="9407298" cy="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Только заголовок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591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592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593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  <p:cxnSp>
        <p:nvCxnSpPr>
          <p:cNvPr id="3145729" name="Straight Connector 13"/>
          <p:cNvCxnSpPr>
            <a:cxnSpLocks/>
          </p:cNvCxnSpPr>
          <p:nvPr/>
        </p:nvCxnSpPr>
        <p:spPr>
          <a:xfrm>
            <a:off x="1396169" y="2421466"/>
            <a:ext cx="9407298" cy="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Пустой слайд"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59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597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Объект с подписью"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b="0" sz="2400"/>
            </a:lvl1pPr>
          </a:lstStyle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50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dirty="0" lang="en-US"/>
          </a:p>
        </p:txBody>
      </p:sp>
      <p:sp>
        <p:nvSpPr>
          <p:cNvPr id="1048651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5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5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5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  <p:cxnSp>
        <p:nvCxnSpPr>
          <p:cNvPr id="3145737" name="Straight Connector 15"/>
          <p:cNvCxnSpPr>
            <a:cxnSpLocks/>
          </p:cNvCxnSpPr>
          <p:nvPr/>
        </p:nvCxnSpPr>
        <p:spPr>
          <a:xfrm>
            <a:off x="1396169" y="2912533"/>
            <a:ext cx="3514498" cy="0"/>
          </a:xfrm>
          <a:prstGeom prst="line"/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Рисунок с подписью"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b="0" sz="2800"/>
            </a:lvl1pPr>
          </a:lstStyle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667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r="14460000" dist="381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dirty="0" lang="en-US"/>
          </a:p>
        </p:txBody>
      </p:sp>
      <p:sp>
        <p:nvSpPr>
          <p:cNvPr id="1048668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algn="ctr" indent="0" marL="0">
              <a:buNone/>
              <a:defRPr sz="18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4866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67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ru-RU"/>
          </a:p>
        </p:txBody>
      </p:sp>
      <p:sp>
        <p:nvSpPr>
          <p:cNvPr id="104867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image" Target="../media/image3.png"/><Relationship Id="rId19" Type="http://schemas.openxmlformats.org/officeDocument/2006/relationships/image" Target="../media/image4.png"/><Relationship Id="rId2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097152" name="Picture 7" descr="HD-PanelContent.png"/>
            <p:cNvPicPr>
              <a:picLocks noChangeAspect="1"/>
            </p:cNvPicPr>
            <p:nvPr/>
          </p:nvPicPr>
          <p:blipFill>
            <a:blip xmlns:r="http://schemas.openxmlformats.org/officeDocument/2006/relationships" r:embed="rId18"/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/>
          </p:spPr>
        </p:pic>
        <p:sp>
          <p:nvSpPr>
            <p:cNvPr id="1048576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/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2097153" name="Picture 9" descr="HDRibbonContent-UniformTrim.png"/>
            <p:cNvPicPr>
              <a:picLocks noChangeAspect="1"/>
            </p:cNvPicPr>
            <p:nvPr/>
          </p:nvPicPr>
          <p:blipFill rotWithShape="1">
            <a:blip xmlns:r="http://schemas.openxmlformats.org/officeDocument/2006/relationships" r:embed="rId19"/>
            <a:srcRect/>
            <a:stretch>
              <a:fillRect/>
            </a:stretch>
          </p:blipFill>
          <p:spPr>
            <a:xfrm>
              <a:off x="-15736" y="3153832"/>
              <a:ext cx="777240" cy="606425"/>
            </a:xfrm>
            <a:prstGeom prst="rect"/>
          </p:spPr>
        </p:pic>
        <p:pic>
          <p:nvPicPr>
            <p:cNvPr id="2097154" name="Picture 10" descr="HDRibbonContent-UniformTrim.png"/>
            <p:cNvPicPr>
              <a:picLocks noChangeAspect="1"/>
            </p:cNvPicPr>
            <p:nvPr/>
          </p:nvPicPr>
          <p:blipFill rotWithShape="1">
            <a:blip xmlns:r="http://schemas.openxmlformats.org/officeDocument/2006/relationships" r:embed="rId19"/>
            <a:srcRect/>
            <a:stretch>
              <a:fillRect/>
            </a:stretch>
          </p:blipFill>
          <p:spPr>
            <a:xfrm>
              <a:off x="11436986" y="3153832"/>
              <a:ext cx="777240" cy="606425"/>
            </a:xfrm>
            <a:prstGeom prst="rect"/>
          </p:spPr>
        </p:pic>
      </p:grpSp>
      <p:sp>
        <p:nvSpPr>
          <p:cNvPr id="1048577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/>
          <a:effectLst/>
        </p:spPr>
        <p:txBody>
          <a:bodyPr anchor="ctr" bIns="45720" lIns="91440" rIns="91440" rtlCol="0" tIns="45720" vert="horz">
            <a:normAutofit/>
          </a:bodyPr>
          <a:p>
            <a:r>
              <a:rPr lang="ru-RU" smtClean="0"/>
              <a:t>Образец заголовка</a:t>
            </a:r>
            <a:endParaRPr dirty="0" lang="en-US"/>
          </a:p>
        </p:txBody>
      </p:sp>
      <p:sp>
        <p:nvSpPr>
          <p:cNvPr id="1048578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/>
        </p:spPr>
        <p:txBody>
          <a:bodyPr anchor="t" bIns="45720" lIns="91440" rIns="91440" rtlCol="0" tIns="45720" vert="horz">
            <a:normAutofit/>
          </a:bodyPr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dirty="0" lang="en-US"/>
          </a:p>
        </p:txBody>
      </p:sp>
      <p:sp>
        <p:nvSpPr>
          <p:cNvPr id="1048579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b="0" sz="100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33A5FB7-B044-404F-8844-30F432B486EC}" type="datetimeFigureOut">
              <a:rPr lang="ru-RU" smtClean="0"/>
              <a:t>05.03.2019</a:t>
            </a:fld>
            <a:endParaRPr lang="ru-RU"/>
          </a:p>
        </p:txBody>
      </p:sp>
      <p:sp>
        <p:nvSpPr>
          <p:cNvPr id="104858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b="0" sz="100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104858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b="0" sz="100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D2AE2C5-8043-41A7-AE48-4DC8F2998687}" type="slidenum">
              <a:rPr lang="ru-RU" smtClean="0"/>
              <a:t>‹#›</a:t>
            </a:fld>
            <a:endParaRPr lang="ru-RU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defTabSz="457200" eaLnBrk="1" hangingPunct="1" latinLnBrk="0" rtl="0">
        <a:spcBef>
          <a:spcPct val="0"/>
        </a:spcBef>
        <a:buNone/>
        <a:defRPr cap="none" sz="4400" kern="1200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algn="l" defTabSz="457200" eaLnBrk="1" hangingPunct="1" indent="-285750" latinLnBrk="0" marL="285750" rtl="0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cap="none" sz="2400" kern="1200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algn="l" defTabSz="457200" eaLnBrk="1" hangingPunct="1" indent="-285750" latinLnBrk="0" marL="742950" rtl="0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cap="none" sz="2000" kern="1200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algn="l" defTabSz="457200" eaLnBrk="1" hangingPunct="1" indent="-285750" latinLnBrk="0" marL="1200150" rtl="0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cap="none" sz="1800" kern="1200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algn="l" defTabSz="457200" eaLnBrk="1" hangingPunct="1" indent="-171450" latinLnBrk="0" marL="1543050" rtl="0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cap="none" sz="1600" kern="1200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algn="l" defTabSz="457200" eaLnBrk="1" hangingPunct="1" indent="-171450" latinLnBrk="0" marL="2000250" rtl="0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cap="none" sz="1400" kern="1200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algn="l" defTabSz="457200" eaLnBrk="1" hangingPunct="1" indent="-228600" latinLnBrk="0" marL="2514600" rtl="0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cap="none" sz="1400" kern="1200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algn="l" defTabSz="457200" eaLnBrk="1" hangingPunct="1" indent="-228600" latinLnBrk="0" marL="2971800" rtl="0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cap="none" sz="1400" kern="1200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algn="l" defTabSz="457200" eaLnBrk="1" hangingPunct="1" indent="-228600" latinLnBrk="0" marL="3429000" rtl="0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cap="none" sz="1400" kern="1200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algn="l" defTabSz="457200" eaLnBrk="1" hangingPunct="1" indent="-228600" latinLnBrk="0" marL="3886200" rtl="0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cap="none" sz="1400" kern="1200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4572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4572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4572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4572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4572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4572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4572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4572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4572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3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6" Type="http://schemas.openxmlformats.org/officeDocument/2006/relationships/slideLayout" Target="../slideLayouts/slideLayout6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7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xmlns:r="http://schemas.openxmlformats.org/officeDocument/2006/relationships" r:embed="rId1"/>
          <a:tile algn="tl" flip="none" sx="100000" sy="100000" tx="0" ty="0"/>
        </a:blipFill>
      </p:bgPr>
    </p:bg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Заголовок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dirty="0" lang="en-US" smtClean="0"/>
              <a:t>Knight.cpp</a:t>
            </a:r>
            <a:endParaRPr dirty="0" lang="ru-RU"/>
          </a:p>
        </p:txBody>
      </p:sp>
      <p:sp>
        <p:nvSpPr>
          <p:cNvPr id="1048589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dirty="0" lang="uk-UA" smtClean="0"/>
              <a:t>Во </a:t>
            </a:r>
            <a:r>
              <a:rPr dirty="0" lang="uk-UA" err="1" smtClean="0"/>
              <a:t>имя</a:t>
            </a:r>
            <a:r>
              <a:rPr dirty="0" lang="uk-UA" smtClean="0"/>
              <a:t> </a:t>
            </a:r>
            <a:r>
              <a:rPr dirty="0" lang="en-US" smtClean="0"/>
              <a:t>SCRUM&amp;AGILE</a:t>
            </a:r>
            <a:endParaRPr dirty="0"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Заголовок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ru-RU" smtClean="0"/>
              <a:t>Приор</a:t>
            </a:r>
            <a:r>
              <a:rPr dirty="0" lang="uk-UA" err="1" smtClean="0"/>
              <a:t>ітети</a:t>
            </a:r>
            <a:r>
              <a:rPr dirty="0" lang="uk-UA" smtClean="0"/>
              <a:t> та розподіл ролей</a:t>
            </a:r>
            <a:endParaRPr dirty="0" lang="ru-RU"/>
          </a:p>
        </p:txBody>
      </p:sp>
      <p:graphicFrame>
        <p:nvGraphicFramePr>
          <p:cNvPr id="4194304" name="Таблица 14"/>
          <p:cNvGraphicFramePr>
            <a:graphicFrameLocks noGrp="1"/>
          </p:cNvGraphicFramePr>
          <p:nvPr/>
        </p:nvGraphicFramePr>
        <p:xfrm>
          <a:off x="6738754" y="2550695"/>
          <a:ext cx="3897162" cy="2993456"/>
        </p:xfrm>
        <a:graphic>
          <a:graphicData uri="http://schemas.openxmlformats.org/drawingml/2006/table">
            <a:tbl>
              <a:tblPr bandRow="1">
                <a:tableStyleId>{E269D01E-BC32-4049-B463-5C60D7B0CCD2}</a:tableStyleId>
              </a:tblPr>
              <a:tblGrid>
                <a:gridCol w="3897162"/>
              </a:tblGrid>
              <a:tr h="686883">
                <a:tc>
                  <a:txBody>
                    <a:bodyPr/>
                    <a:p>
                      <a:pPr algn="ctr"/>
                      <a:r>
                        <a:rPr dirty="0" lang="uk-UA" smtClean="0"/>
                        <a:t>Працюючий прототип</a:t>
                      </a:r>
                      <a:endParaRPr dirty="0" lang="ru-RU"/>
                    </a:p>
                  </a:txBody>
                  <a:tcPr anchor="ctr"/>
                </a:tc>
              </a:tr>
              <a:tr h="506649">
                <a:tc>
                  <a:txBody>
                    <a:bodyPr/>
                    <a:p>
                      <a:pPr algn="ctr"/>
                      <a:r>
                        <a:rPr dirty="0" lang="uk-UA" smtClean="0"/>
                        <a:t>Сценарна основа</a:t>
                      </a:r>
                      <a:endParaRPr dirty="0" lang="ru-RU"/>
                    </a:p>
                  </a:txBody>
                  <a:tcPr anchor="ctr"/>
                </a:tc>
              </a:tr>
              <a:tr h="413886">
                <a:tc>
                  <a:txBody>
                    <a:bodyPr/>
                    <a:p>
                      <a:pPr algn="ctr"/>
                      <a:r>
                        <a:rPr dirty="0" lang="uk-UA" smtClean="0"/>
                        <a:t>Бойова система</a:t>
                      </a:r>
                      <a:endParaRPr dirty="0" lang="ru-RU"/>
                    </a:p>
                  </a:txBody>
                  <a:tcPr anchor="ctr"/>
                </a:tc>
              </a:tr>
              <a:tr h="558265">
                <a:tc>
                  <a:txBody>
                    <a:bodyPr/>
                    <a:p>
                      <a:pPr algn="ctr"/>
                      <a:r>
                        <a:rPr dirty="0" lang="uk-UA" smtClean="0"/>
                        <a:t>Міні-ігри</a:t>
                      </a:r>
                      <a:endParaRPr dirty="0" lang="ru-RU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</a:tr>
              <a:tr h="519765">
                <a:tc>
                  <a:txBody>
                    <a:bodyPr/>
                    <a:p>
                      <a:pPr algn="ctr"/>
                      <a:r>
                        <a:rPr dirty="0" sz="1600" lang="uk-UA" smtClean="0"/>
                        <a:t>Текстова</a:t>
                      </a:r>
                      <a:r>
                        <a:rPr baseline="0" dirty="0" sz="1600" lang="uk-UA" smtClean="0"/>
                        <a:t> графіка</a:t>
                      </a:r>
                      <a:endParaRPr dirty="0" sz="1600" lang="ru-RU"/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308008">
                <a:tc>
                  <a:txBody>
                    <a:bodyPr/>
                    <a:p>
                      <a:pPr algn="ctr"/>
                      <a:r>
                        <a:rPr dirty="0" sz="1050" lang="uk-UA" smtClean="0"/>
                        <a:t>Додаткові</a:t>
                      </a:r>
                      <a:r>
                        <a:rPr baseline="0" dirty="0" sz="1050" lang="uk-UA" smtClean="0"/>
                        <a:t> конструктори</a:t>
                      </a:r>
                      <a:endParaRPr dirty="0" sz="1050" lang="ru-RU"/>
                    </a:p>
                  </a:txBody>
                  <a:tcPr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194305" name="Схема 15"/>
          <p:cNvGraphicFramePr>
            <a:graphicFrameLocks/>
          </p:cNvGraphicFramePr>
          <p:nvPr/>
        </p:nvGraphicFramePr>
        <p:xfrm>
          <a:off x="1406359" y="2646948"/>
          <a:ext cx="4551680" cy="30993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1" r:qs="rId5" r:cs="rId4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Рисунок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41829" y="415169"/>
            <a:ext cx="10508341" cy="6248400"/>
          </a:xfrm>
          <a:prstGeom prst="rect"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06" name="Таблица 3"/>
          <p:cNvGraphicFramePr>
            <a:graphicFrameLocks noGrp="1"/>
          </p:cNvGraphicFramePr>
          <p:nvPr/>
        </p:nvGraphicFramePr>
        <p:xfrm>
          <a:off x="2022375" y="931422"/>
          <a:ext cx="8127999" cy="4901488"/>
        </p:xfrm>
        <a:graphic>
          <a:graphicData uri="http://schemas.openxmlformats.org/drawingml/2006/table">
            <a:tbl>
              <a:tblPr firstRow="1" bandRow="1">
                <a:tableStyleId>{327F97BB-C833-4FB7-BDE5-3F7075034690}</a:tableStyleId>
              </a:tblPr>
              <a:tblGrid>
                <a:gridCol w="2709333"/>
                <a:gridCol w="2709333"/>
                <a:gridCol w="2709333"/>
              </a:tblGrid>
              <a:tr h="1225372">
                <a:tc>
                  <a:txBody>
                    <a:bodyPr/>
                    <a:p>
                      <a:pPr algn="ctr"/>
                      <a:r>
                        <a:rPr dirty="0" lang="uk-UA" smtClean="0"/>
                        <a:t>Зустріч</a:t>
                      </a:r>
                      <a:r>
                        <a:rPr baseline="0" dirty="0" lang="uk-UA" smtClean="0"/>
                        <a:t> 0</a:t>
                      </a:r>
                      <a:endParaRPr dirty="0"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dirty="0" lang="uk-UA" smtClean="0"/>
                        <a:t>Зустріч 1</a:t>
                      </a:r>
                      <a:endParaRPr dirty="0"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dirty="0" lang="uk-UA" smtClean="0"/>
                        <a:t>Зустріч 2</a:t>
                      </a:r>
                      <a:endParaRPr dirty="0"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25372">
                <a:tc>
                  <a:txBody>
                    <a:bodyPr/>
                    <a:p>
                      <a:pPr algn="l"/>
                      <a:r>
                        <a:rPr dirty="0" lang="uk-UA" smtClean="0"/>
                        <a:t>Зроблено:</a:t>
                      </a:r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r>
                        <a:rPr dirty="0" lang="uk-UA" smtClean="0"/>
                        <a:t>Робочий</a:t>
                      </a:r>
                      <a:r>
                        <a:rPr baseline="0" dirty="0" lang="uk-UA" smtClean="0"/>
                        <a:t> прототип</a:t>
                      </a:r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r>
                        <a:rPr baseline="0" dirty="0" lang="uk-UA" smtClean="0"/>
                        <a:t>Частина міні-ігор</a:t>
                      </a:r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r>
                        <a:rPr baseline="0" dirty="0" lang="uk-UA" smtClean="0"/>
                        <a:t>Історія</a:t>
                      </a:r>
                      <a:endParaRPr dirty="0" lang="ru-R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l"/>
                      <a:r>
                        <a:rPr dirty="0" lang="uk-UA" smtClean="0"/>
                        <a:t>Зроблено</a:t>
                      </a:r>
                      <a:r>
                        <a:rPr dirty="0" lang="uk-UA" smtClean="0"/>
                        <a:t>:</a:t>
                      </a:r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r>
                        <a:rPr dirty="0" lang="uk-UA" err="1" smtClean="0"/>
                        <a:t>Блекджек</a:t>
                      </a:r>
                      <a:endParaRPr dirty="0" lang="uk-UA" smtClean="0"/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r>
                        <a:rPr dirty="0" lang="en-US" smtClean="0"/>
                        <a:t>Dice</a:t>
                      </a:r>
                      <a:endParaRPr dirty="0" lang="uk-UA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l"/>
                      <a:r>
                        <a:rPr dirty="0" lang="uk-UA" smtClean="0"/>
                        <a:t>Зроблено:</a:t>
                      </a:r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r>
                        <a:rPr dirty="0" lang="uk-UA" smtClean="0"/>
                        <a:t>Текстова</a:t>
                      </a:r>
                      <a:r>
                        <a:rPr baseline="0" dirty="0" lang="uk-UA" smtClean="0"/>
                        <a:t> графіка</a:t>
                      </a:r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r>
                        <a:rPr baseline="0" dirty="0" lang="uk-UA" smtClean="0"/>
                        <a:t>Конструктор копіювання</a:t>
                      </a:r>
                      <a:endParaRPr dirty="0" lang="ru-R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25372">
                <a:tc>
                  <a:txBody>
                    <a:bodyPr/>
                    <a:p>
                      <a:pPr algn="l"/>
                      <a:r>
                        <a:rPr dirty="0" lang="uk-UA" smtClean="0"/>
                        <a:t>Зробити:</a:t>
                      </a:r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r>
                        <a:rPr dirty="0" lang="uk-UA" smtClean="0"/>
                        <a:t>Текстова</a:t>
                      </a:r>
                      <a:r>
                        <a:rPr baseline="0" dirty="0" lang="uk-UA" smtClean="0"/>
                        <a:t> графіка</a:t>
                      </a:r>
                      <a:endParaRPr dirty="0" lang="uk-UA" smtClean="0"/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endParaRPr dirty="0"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l"/>
                      <a:r>
                        <a:rPr dirty="0" lang="uk-UA" smtClean="0"/>
                        <a:t>Зробити:</a:t>
                      </a:r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r>
                        <a:rPr dirty="0" lang="uk-UA" smtClean="0"/>
                        <a:t>Конструктор</a:t>
                      </a:r>
                      <a:r>
                        <a:rPr baseline="0" dirty="0" lang="uk-UA" smtClean="0"/>
                        <a:t> копіювання</a:t>
                      </a:r>
                      <a:endParaRPr dirty="0" lang="uk-UA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l"/>
                      <a:endParaRPr dirty="0"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25372">
                <a:tc>
                  <a:txBody>
                    <a:bodyPr/>
                    <a:p>
                      <a:pPr algn="l"/>
                      <a:r>
                        <a:rPr dirty="0" lang="uk-UA" smtClean="0"/>
                        <a:t>В процесі</a:t>
                      </a:r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r>
                        <a:rPr dirty="0" lang="uk-UA" smtClean="0"/>
                        <a:t>Дві міні-ігри</a:t>
                      </a:r>
                      <a:endParaRPr dirty="0"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l"/>
                      <a:r>
                        <a:rPr dirty="0" lang="uk-UA" smtClean="0"/>
                        <a:t>В процесі</a:t>
                      </a:r>
                    </a:p>
                    <a:p>
                      <a:pPr algn="l" indent="-285750" marL="285750">
                        <a:buFont typeface="Arial" panose="020B0604020202020204" pitchFamily="34" charset="0"/>
                        <a:buChar char="•"/>
                      </a:pPr>
                      <a:r>
                        <a:rPr dirty="0" lang="uk-UA" smtClean="0"/>
                        <a:t>Текстова</a:t>
                      </a:r>
                      <a:r>
                        <a:rPr baseline="0" dirty="0" lang="uk-UA" smtClean="0"/>
                        <a:t> графіка</a:t>
                      </a:r>
                      <a:endParaRPr dirty="0"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algn="l"/>
                      <a:endParaRPr dirty="0"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Заголовок 2"/>
          <p:cNvSpPr>
            <a:spLocks noGrp="1"/>
          </p:cNvSpPr>
          <p:nvPr>
            <p:ph type="title" idx="4294967295"/>
          </p:nvPr>
        </p:nvSpPr>
        <p:spPr>
          <a:xfrm>
            <a:off x="638629" y="676956"/>
            <a:ext cx="10885714" cy="1304925"/>
          </a:xfrm>
        </p:spPr>
        <p:txBody>
          <a:bodyPr/>
          <a:p>
            <a:r>
              <a:rPr dirty="0" lang="uk-UA" smtClean="0"/>
              <a:t>Графік роботи</a:t>
            </a:r>
            <a:endParaRPr dirty="0" lang="ru-RU"/>
          </a:p>
        </p:txBody>
      </p:sp>
      <p:graphicFrame>
        <p:nvGraphicFramePr>
          <p:cNvPr id="4194307" name="Диаграмма 3"/>
          <p:cNvGraphicFramePr>
            <a:graphicFrameLocks/>
          </p:cNvGraphicFramePr>
          <p:nvPr/>
        </p:nvGraphicFramePr>
        <p:xfrm>
          <a:off x="2641601" y="1778681"/>
          <a:ext cx="6779584" cy="41685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9" name="Рисунок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559293" y="710743"/>
            <a:ext cx="4090737" cy="5454316"/>
          </a:xfrm>
          <a:prstGeom prst="rect"/>
        </p:spPr>
      </p:pic>
      <p:pic>
        <p:nvPicPr>
          <p:cNvPr id="2097160" name="Рисунок 3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564430" y="664142"/>
            <a:ext cx="4125688" cy="5500917"/>
          </a:xfrm>
          <a:prstGeom prst="rect"/>
        </p:spPr>
      </p:pic>
      <p:sp>
        <p:nvSpPr>
          <p:cNvPr id="1048599" name="Прямоугольник 4"/>
          <p:cNvSpPr/>
          <p:nvPr/>
        </p:nvSpPr>
        <p:spPr>
          <a:xfrm>
            <a:off x="529389" y="96252"/>
            <a:ext cx="11184555" cy="461665"/>
          </a:xfrm>
          <a:prstGeom prst="rect"/>
          <a:noFill/>
        </p:spPr>
        <p:txBody>
          <a:bodyPr bIns="45720" lIns="91440" rIns="91440" tIns="45720" wrap="square">
            <a:spAutoFit/>
          </a:bodyPr>
          <a:p>
            <a:pPr algn="ctr"/>
            <a:r>
              <a:rPr b="0" cap="none" dirty="0" sz="2400" lang="ru-RU" spc="0" err="1" smtClean="0">
                <a:ln w="0"/>
                <a:solidFill>
                  <a:schemeClr val="tx1"/>
                </a:solidFill>
                <a:effectLst>
                  <a:outerShdw algn="tl" blurRad="38100" dir="2700000" dist="19050" rotWithShape="0">
                    <a:schemeClr val="dk1">
                      <a:alpha val="40000"/>
                    </a:schemeClr>
                  </a:outerShdw>
                </a:effectLst>
              </a:rPr>
              <a:t>Нульова</a:t>
            </a:r>
            <a:r>
              <a:rPr b="0" cap="none" dirty="0" sz="2400" lang="ru-RU" spc="0" smtClean="0">
                <a:ln w="0"/>
                <a:solidFill>
                  <a:schemeClr val="tx1"/>
                </a:solidFill>
                <a:effectLst>
                  <a:outerShdw algn="tl" blurRad="38100" dir="2700000" dist="19050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b="0" cap="none" dirty="0" sz="2400" lang="ru-RU" spc="0" err="1" smtClean="0">
                <a:ln w="0"/>
                <a:solidFill>
                  <a:schemeClr val="tx1"/>
                </a:solidFill>
                <a:effectLst>
                  <a:outerShdw algn="tl" blurRad="38100" dir="2700000" dist="19050" rotWithShape="0">
                    <a:schemeClr val="dk1">
                      <a:alpha val="40000"/>
                    </a:schemeClr>
                  </a:outerShdw>
                </a:effectLst>
              </a:rPr>
              <a:t>зустріч</a:t>
            </a:r>
            <a:endParaRPr b="0" cap="none" dirty="0" sz="2400" lang="ru-RU" spc="0">
              <a:ln w="0"/>
              <a:solidFill>
                <a:schemeClr val="tx1"/>
              </a:solidFill>
              <a:effectLst>
                <a:outerShdw algn="tl" blurRad="38100" dir="2700000" dist="19050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Рисунок 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130964" y="869750"/>
            <a:ext cx="3855950" cy="5141266"/>
          </a:xfrm>
          <a:prstGeom prst="rect"/>
        </p:spPr>
      </p:pic>
      <p:pic>
        <p:nvPicPr>
          <p:cNvPr id="2097162" name="Рисунок 2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2"/>
          <a:srcRect t="4404" r="-2199"/>
          <a:stretch>
            <a:fillRect/>
          </a:stretch>
        </p:blipFill>
        <p:spPr>
          <a:xfrm>
            <a:off x="7339159" y="869749"/>
            <a:ext cx="3297836" cy="5141266"/>
          </a:xfrm>
          <a:prstGeom prst="rect"/>
        </p:spPr>
      </p:pic>
      <p:sp>
        <p:nvSpPr>
          <p:cNvPr id="1048600" name="Прямоугольник 3"/>
          <p:cNvSpPr/>
          <p:nvPr/>
        </p:nvSpPr>
        <p:spPr>
          <a:xfrm>
            <a:off x="364026" y="869750"/>
            <a:ext cx="1984538" cy="1767841"/>
          </a:xfrm>
          <a:prstGeom prst="rect"/>
          <a:noFill/>
        </p:spPr>
        <p:txBody>
          <a:bodyPr bIns="45720" lIns="91440" rIns="91440" tIns="45720" wrap="square">
            <a:spAutoFit/>
          </a:bodyPr>
          <a:p>
            <a:pPr algn="ctr" fontAlgn="base"/>
            <a:r>
              <a:rPr dirty="0" sz="2800" lang="uk-UA" smtClean="0">
                <a:ln w="0"/>
                <a:effectLst>
                  <a:outerShdw algn="tl" blurRad="38100" dir="2700000" dist="19050" rotWithShape="0">
                    <a:schemeClr val="dk1">
                      <a:alpha val="40000"/>
                    </a:schemeClr>
                  </a:outerShdw>
                </a:effectLst>
              </a:rPr>
              <a:t>Перший  </a:t>
            </a:r>
            <a:r>
              <a:rPr dirty="0" sz="2800" lang="en-US"/>
              <a:t>Sprint Planning Meeting</a:t>
            </a:r>
          </a:p>
        </p:txBody>
      </p:sp>
      <p:sp>
        <p:nvSpPr>
          <p:cNvPr id="1048601" name="Прямоугольник 4"/>
          <p:cNvSpPr/>
          <p:nvPr/>
        </p:nvSpPr>
        <p:spPr>
          <a:xfrm rot="16200000">
            <a:off x="4441776" y="2975562"/>
            <a:ext cx="4865125" cy="929640"/>
          </a:xfrm>
          <a:prstGeom prst="rect"/>
          <a:noFill/>
        </p:spPr>
        <p:txBody>
          <a:bodyPr bIns="45720" lIns="91440" rIns="91440" tIns="45720" wrap="square">
            <a:spAutoFit/>
          </a:bodyPr>
          <a:p>
            <a:pPr algn="ctr" fontAlgn="base"/>
            <a:r>
              <a:rPr dirty="0" sz="2800" lang="uk-UA" smtClean="0">
                <a:ln w="0"/>
                <a:effectLst>
                  <a:outerShdw algn="tl" blurRad="38100" dir="2700000" dist="19050" rotWithShape="0">
                    <a:schemeClr val="dk1">
                      <a:alpha val="40000"/>
                    </a:schemeClr>
                  </a:outerShdw>
                </a:effectLst>
              </a:rPr>
              <a:t>Основний спосіб комунікації</a:t>
            </a:r>
            <a:endParaRPr dirty="0" sz="2800"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Рисунок 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-10607"/>
            <a:ext cx="12192000" cy="6868607"/>
          </a:xfrm>
          <a:prstGeom prst="rect"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4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4385" r="4385"/>
          <a:stretch>
            <a:fillRect/>
          </a:stretch>
        </p:blipFill>
        <p:spPr>
          <a:xfrm rot="0">
            <a:off x="3757519" y="641361"/>
            <a:ext cx="4676963" cy="5575278"/>
          </a:xfrm>
          <a:prstGeom prst="rect"/>
        </p:spPr>
      </p:pic>
    </p:spTree>
  </p:cSld>
  <p:clrMapOvr>
    <a:masterClrMapping/>
  </p:clrMapOvr>
</p:sld>
</file>

<file path=ppt/theme/_rels/theme1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Натуральные материалы">
  <a:themeElements>
    <a:clrScheme name="Стандартная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Натуральные материалы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туральные материалы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algn="tl" flip="none" sx="100000" sy="100000" tx="0" ty="0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r="13500000" dist="12700">
              <a:srgbClr val="000000">
                <a:alpha val="45000"/>
              </a:srgbClr>
            </a:innerShdw>
          </a:effectLst>
        </a:effectStyle>
        <a:effectStyle>
          <a:effectLst>
            <a:outerShdw blurRad="38100" dir="5400000" dist="254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>
            <a:fillRect/>
          </a:stretch>
        </a:blip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Knight.cpp</dc:title>
  <dc:creator>Отсталый Цветочек Женя</dc:creator>
  <cp:lastModifiedBy>Отсталый Цветочек Женя</cp:lastModifiedBy>
  <dcterms:created xsi:type="dcterms:W3CDTF">2019-03-05T12:35:17Z</dcterms:created>
  <dcterms:modified xsi:type="dcterms:W3CDTF">2019-03-06T11:59:17Z</dcterms:modified>
</cp:coreProperties>
</file>